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3BC0-6AF7-48BB-A1AD-38AFF489B730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D72B6-3BCB-41B0-9814-19EC3A0378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3BC0-6AF7-48BB-A1AD-38AFF489B730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D72B6-3BCB-41B0-9814-19EC3A0378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3BC0-6AF7-48BB-A1AD-38AFF489B730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D72B6-3BCB-41B0-9814-19EC3A0378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3BC0-6AF7-48BB-A1AD-38AFF489B730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D72B6-3BCB-41B0-9814-19EC3A0378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3BC0-6AF7-48BB-A1AD-38AFF489B730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D72B6-3BCB-41B0-9814-19EC3A0378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3BC0-6AF7-48BB-A1AD-38AFF489B730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D72B6-3BCB-41B0-9814-19EC3A0378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3BC0-6AF7-48BB-A1AD-38AFF489B730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D72B6-3BCB-41B0-9814-19EC3A0378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3BC0-6AF7-48BB-A1AD-38AFF489B730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D72B6-3BCB-41B0-9814-19EC3A0378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3BC0-6AF7-48BB-A1AD-38AFF489B730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D72B6-3BCB-41B0-9814-19EC3A0378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3BC0-6AF7-48BB-A1AD-38AFF489B730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D72B6-3BCB-41B0-9814-19EC3A0378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3BC0-6AF7-48BB-A1AD-38AFF489B730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D72B6-3BCB-41B0-9814-19EC3A0378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D3BC0-6AF7-48BB-A1AD-38AFF489B730}" type="datetimeFigureOut">
              <a:rPr lang="en-US" smtClean="0"/>
              <a:t>07/10/2018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D72B6-3BCB-41B0-9814-19EC3A0378A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523999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Rao</a:t>
            </a:r>
            <a:r>
              <a:rPr lang="en-US" dirty="0" smtClean="0"/>
              <a:t> </a:t>
            </a:r>
            <a:r>
              <a:rPr lang="en-US" dirty="0" err="1"/>
              <a:t>B</a:t>
            </a:r>
            <a:r>
              <a:rPr lang="en-US" dirty="0" err="1" smtClean="0"/>
              <a:t>ahadur</a:t>
            </a:r>
            <a:r>
              <a:rPr lang="en-US" dirty="0" smtClean="0"/>
              <a:t> Y </a:t>
            </a:r>
            <a:r>
              <a:rPr lang="en-US" dirty="0" err="1" smtClean="0"/>
              <a:t>Mahabaleshwarappa</a:t>
            </a:r>
            <a:r>
              <a:rPr lang="en-US" dirty="0" smtClean="0"/>
              <a:t>  </a:t>
            </a:r>
            <a:r>
              <a:rPr lang="en-US" dirty="0" err="1" smtClean="0"/>
              <a:t>engg</a:t>
            </a:r>
            <a:r>
              <a:rPr lang="en-US" dirty="0" smtClean="0"/>
              <a:t> college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14600"/>
            <a:ext cx="6400800" cy="1600200"/>
          </a:xfrm>
        </p:spPr>
        <p:txBody>
          <a:bodyPr>
            <a:normAutofit/>
          </a:bodyPr>
          <a:lstStyle/>
          <a:p>
            <a:r>
              <a:rPr lang="en-US" dirty="0" smtClean="0"/>
              <a:t>LAMINAR BOUNDARY  THEORY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447800" y="4724400"/>
            <a:ext cx="64008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 Basava prakash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Asst prof,RYMEC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BALLARI.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 SPOT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1) WHAT IS LAMINAR BOUNDARY THEORY </a:t>
            </a:r>
          </a:p>
          <a:p>
            <a:r>
              <a:rPr lang="en-US" dirty="0" smtClean="0"/>
              <a:t>IT IS STUDY OF  FLUID FLOW</a:t>
            </a:r>
          </a:p>
          <a:p>
            <a:r>
              <a:rPr lang="en-US" dirty="0" smtClean="0"/>
              <a:t>https://nptel.ac.in/courses/112105171/46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</a:t>
            </a:r>
            <a:r>
              <a:rPr lang="en-US" dirty="0" smtClean="0"/>
              <a:t>1) what is the </a:t>
            </a:r>
            <a:r>
              <a:rPr lang="en-US" dirty="0" err="1" smtClean="0"/>
              <a:t>reynilds</a:t>
            </a:r>
            <a:r>
              <a:rPr lang="en-US" dirty="0" smtClean="0"/>
              <a:t> no value </a:t>
            </a:r>
          </a:p>
          <a:p>
            <a:r>
              <a:rPr lang="en-US" dirty="0" smtClean="0"/>
              <a:t>&lt; 2000</a:t>
            </a:r>
          </a:p>
          <a:p>
            <a:r>
              <a:rPr lang="en-US" dirty="0" smtClean="0"/>
              <a:t>Q2) what do you mean by delta layer </a:t>
            </a:r>
          </a:p>
          <a:p>
            <a:r>
              <a:rPr lang="en-US" dirty="0" smtClean="0"/>
              <a:t>Boundary layer thickness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56</Words>
  <Application>Microsoft Office PowerPoint</Application>
  <PresentationFormat>On-screen Show 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Rao Bahadur Y Mahabaleshwarappa  engg college</vt:lpstr>
      <vt:lpstr>REFLECTION SPOT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Rao Bahadur Y Mahabaleshwarappa  engg college</dc:title>
  <dc:creator>CAD01</dc:creator>
  <cp:lastModifiedBy>CAD01</cp:lastModifiedBy>
  <cp:revision>3</cp:revision>
  <dcterms:created xsi:type="dcterms:W3CDTF">2018-10-07T07:40:30Z</dcterms:created>
  <dcterms:modified xsi:type="dcterms:W3CDTF">2018-10-07T08:01:46Z</dcterms:modified>
</cp:coreProperties>
</file>